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75" r:id="rId22"/>
    <p:sldId id="282" r:id="rId23"/>
    <p:sldId id="276" r:id="rId24"/>
    <p:sldId id="283" r:id="rId25"/>
    <p:sldId id="277" r:id="rId26"/>
    <p:sldId id="284" r:id="rId27"/>
    <p:sldId id="278" r:id="rId28"/>
    <p:sldId id="285" r:id="rId29"/>
    <p:sldId id="279" r:id="rId30"/>
    <p:sldId id="286" r:id="rId31"/>
    <p:sldId id="280" r:id="rId32"/>
    <p:sldId id="287" r:id="rId33"/>
    <p:sldId id="290" r:id="rId34"/>
    <p:sldId id="288" r:id="rId35"/>
    <p:sldId id="291" r:id="rId36"/>
    <p:sldId id="289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BBDE6-E108-4AAB-826A-63E171E2822A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652FC-D0E7-423B-AE65-08C307BEA8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RPT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AA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AB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WA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WB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BN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OK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C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RQ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EEE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AAAA.wav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CS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AS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AR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R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TTT.wa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DE.wav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907839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657600" y="914400"/>
            <a:ext cx="6019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[</a:t>
            </a:r>
            <a:r>
              <a:rPr lang="en-GB" sz="11000" b="1" dirty="0" err="1" smtClean="0"/>
              <a:t>trx</a:t>
            </a:r>
            <a:r>
              <a:rPr lang="en-GB" sz="11000" b="1" dirty="0" smtClean="0"/>
              <a:t>] [</a:t>
            </a:r>
            <a:r>
              <a:rPr lang="en-GB" sz="11000" b="1" dirty="0" err="1" smtClean="0"/>
              <a:t>rcx</a:t>
            </a:r>
            <a:r>
              <a:rPr lang="en-GB" sz="11000" b="1" dirty="0" smtClean="0"/>
              <a:t>]</a:t>
            </a:r>
            <a:endParaRPr lang="en-GB" sz="11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914400" y="914400"/>
            <a:ext cx="3429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 [</a:t>
            </a:r>
            <a:r>
              <a:rPr lang="en-GB" sz="11000" b="1" dirty="0" err="1" smtClean="0"/>
              <a:t>rcx</a:t>
            </a:r>
            <a:r>
              <a:rPr lang="en-GB" sz="11000" b="1" dirty="0" smtClean="0"/>
              <a:t>]</a:t>
            </a:r>
            <a:endParaRPr lang="en-GB" sz="11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907839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981200" y="1524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0" b="1" dirty="0" smtClean="0"/>
              <a:t>TEXT</a:t>
            </a:r>
            <a:endParaRPr lang="en-GB" sz="2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981200" y="-304800"/>
            <a:ext cx="5638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THE</a:t>
            </a:r>
            <a:endParaRPr lang="en-GB" sz="10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04800" y="0"/>
            <a:ext cx="8610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Plain language</a:t>
            </a:r>
            <a:endParaRPr lang="en-GB" sz="11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914400" y="990600"/>
            <a:ext cx="8458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 Code group</a:t>
            </a:r>
            <a:endParaRPr lang="en-GB" sz="11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152400" y="-2286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0" b="1" dirty="0"/>
              <a:t>w</a:t>
            </a:r>
            <a:r>
              <a:rPr lang="en-GB" sz="9000" b="1" dirty="0" smtClean="0"/>
              <a:t>ord or group received</a:t>
            </a:r>
            <a:endParaRPr lang="en-GB" sz="9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7620000" y="1524000"/>
            <a:ext cx="1295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/>
              <a:t>T</a:t>
            </a:r>
            <a:endParaRPr lang="en-GB" sz="11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6553200" y="1447800"/>
            <a:ext cx="18288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— 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T.wav">
            <a:hlinkClick r:id="" action="ppaction://media"/>
          </p:cNvPr>
          <p:cNvPicPr>
            <a:picLocks noRot="1" noChangeAspect="1"/>
          </p:cNvPicPr>
          <p:nvPr>
            <a:wavAudioFile r:embed="rId1" name="T.wav"/>
          </p:nvPr>
        </p:nvPicPr>
        <p:blipFill>
          <a:blip r:embed="rId6" cstate="print"/>
          <a:stretch>
            <a:fillRect/>
          </a:stretch>
        </p:blipFill>
        <p:spPr>
          <a:xfrm>
            <a:off x="6553200" y="2971800"/>
            <a:ext cx="304800" cy="30480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4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743200" y="0"/>
            <a:ext cx="358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0" b="1" dirty="0" smtClean="0"/>
              <a:t>repeat</a:t>
            </a:r>
            <a:endParaRPr lang="en-GB" sz="9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76600" y="958096"/>
            <a:ext cx="2971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RPT</a:t>
            </a:r>
            <a:endParaRPr lang="en-GB" sz="11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-76200" y="811649"/>
            <a:ext cx="10134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“I repeat.” (if followed)</a:t>
            </a:r>
            <a:endParaRPr lang="en-GB" sz="7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-76200" y="1676400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“</a:t>
            </a:r>
            <a:r>
              <a:rPr lang="en-GB" sz="7000" b="1" dirty="0" smtClean="0"/>
              <a:t>R</a:t>
            </a:r>
            <a:r>
              <a:rPr lang="en-GB" sz="7000" b="1" dirty="0" smtClean="0"/>
              <a:t>epeat.” (if not)</a:t>
            </a:r>
            <a:endParaRPr lang="en-GB" sz="7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048000" y="1828800"/>
            <a:ext cx="6477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“Please repeat.”</a:t>
            </a:r>
            <a:endParaRPr lang="en-GB" sz="7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1524000" y="685800"/>
            <a:ext cx="6629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•—•   •——•   —  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RP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2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907839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828800" y="182701"/>
            <a:ext cx="5638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0" b="1" dirty="0" smtClean="0"/>
              <a:t>CALL</a:t>
            </a:r>
            <a:endParaRPr lang="en-GB" sz="2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981200" y="-304800"/>
            <a:ext cx="5638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THE</a:t>
            </a:r>
            <a:endParaRPr lang="en-GB" sz="10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457200" y="533400"/>
            <a:ext cx="9829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ALL AFTER</a:t>
            </a:r>
            <a:endParaRPr lang="en-GB" sz="15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352800" y="2133600"/>
            <a:ext cx="533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AA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1524000" y="838200"/>
            <a:ext cx="7239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   •—   [word]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9" name="A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84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45772" y="533400"/>
            <a:ext cx="9829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0" b="1" dirty="0" smtClean="0"/>
              <a:t>ALL BEFORE</a:t>
            </a:r>
            <a:endParaRPr lang="en-GB" sz="14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352800" y="2133600"/>
            <a:ext cx="533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AB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914400" y="838200"/>
            <a:ext cx="78486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   —•••   [word]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AB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609600" y="609600"/>
            <a:ext cx="9829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WORD AFTER</a:t>
            </a:r>
            <a:endParaRPr lang="en-GB" sz="11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0" y="2057400"/>
            <a:ext cx="533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/>
              <a:t>W</a:t>
            </a:r>
            <a:r>
              <a:rPr lang="en-GB" sz="15000" b="1" dirty="0" smtClean="0"/>
              <a:t>A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1066800" y="838200"/>
            <a:ext cx="80772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•——   •—   [word]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W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228600" y="609600"/>
            <a:ext cx="9829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WORD BEFORE</a:t>
            </a:r>
            <a:endParaRPr lang="en-GB" sz="11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0" y="1828800"/>
            <a:ext cx="533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WB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81000" y="838200"/>
            <a:ext cx="8382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•——   —•••   [word]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9" name="WB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76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81000" y="685800"/>
            <a:ext cx="9829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ALL BETWEEN</a:t>
            </a:r>
            <a:endParaRPr lang="en-GB" sz="11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76600" y="2057400"/>
            <a:ext cx="533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BN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914400"/>
            <a:ext cx="96012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—•••  —• [word][word]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B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8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28600" y="-304800"/>
            <a:ext cx="10210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GENERAL CALL</a:t>
            </a:r>
            <a:endParaRPr lang="en-GB" sz="11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04800" y="1143000"/>
            <a:ext cx="10210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ĀĀ </a:t>
            </a:r>
            <a:r>
              <a:rPr lang="en-GB" sz="11000" b="1" dirty="0" err="1" smtClean="0"/>
              <a:t>ĀĀ</a:t>
            </a:r>
            <a:r>
              <a:rPr lang="en-GB" sz="11000" b="1" dirty="0" smtClean="0"/>
              <a:t> </a:t>
            </a:r>
            <a:r>
              <a:rPr lang="en-GB" sz="11000" b="1" dirty="0" err="1" smtClean="0"/>
              <a:t>ĀĀ</a:t>
            </a:r>
            <a:r>
              <a:rPr lang="en-GB" sz="11000" b="1" dirty="0" smtClean="0"/>
              <a:t>, etc.</a:t>
            </a:r>
            <a:endParaRPr lang="en-GB" sz="11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2895600" y="457200"/>
            <a:ext cx="9829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0" b="1" dirty="0" smtClean="0"/>
              <a:t>OK</a:t>
            </a:r>
            <a:endParaRPr lang="en-GB" sz="20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133600" y="533400"/>
            <a:ext cx="5105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———  —•—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9" name="OK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553200" y="2971800"/>
            <a:ext cx="304800" cy="30480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4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81000" y="685800"/>
            <a:ext cx="9829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AFFIRMATIVE</a:t>
            </a:r>
            <a:endParaRPr lang="en-GB" sz="11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0" y="1981200"/>
            <a:ext cx="533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C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048000" y="762000"/>
            <a:ext cx="5105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—•—•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C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6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685800" y="457200"/>
            <a:ext cx="9829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0" b="1" dirty="0" smtClean="0"/>
              <a:t>NEGATIVE</a:t>
            </a:r>
            <a:endParaRPr lang="en-GB" sz="14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0" y="1981200"/>
            <a:ext cx="533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N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352800" y="762000"/>
            <a:ext cx="5105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—•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9" name="N.wav">
            <a:hlinkClick r:id="" action="ppaction://media"/>
          </p:cNvPr>
          <p:cNvPicPr>
            <a:picLocks noRot="1" noChangeAspect="1"/>
          </p:cNvPicPr>
          <p:nvPr>
            <a:wavAudioFile r:embed="rId1" name="N.wav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2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228600" y="685800"/>
            <a:ext cx="982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INTERROGATIVE</a:t>
            </a:r>
            <a:endParaRPr lang="en-GB" sz="1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76600" y="1828800"/>
            <a:ext cx="533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RQ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133600" y="914400"/>
            <a:ext cx="7010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•—•   ——•—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RQ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4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838200" y="0"/>
            <a:ext cx="982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ERASE SIGNAL</a:t>
            </a:r>
            <a:endParaRPr lang="en-GB" sz="1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990600" y="990600"/>
            <a:ext cx="952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ĒĒĒĒ, etc.</a:t>
            </a:r>
          </a:p>
          <a:p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28600" y="1295400"/>
            <a:ext cx="4191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1" dirty="0" smtClean="0"/>
              <a:t>••••••, etc.</a:t>
            </a:r>
            <a:endParaRPr lang="en-GB" sz="5000" b="1" dirty="0" smtClean="0"/>
          </a:p>
          <a:p>
            <a:endParaRPr lang="en-GB" sz="50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953000" y="1219200"/>
            <a:ext cx="4191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1" dirty="0" smtClean="0"/>
              <a:t>••••••, etc.</a:t>
            </a:r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10" name="EE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86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5334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•—•—   •—•—   , etc.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9" name="AAA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04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57200" y="11430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LAST CORRECT WORD</a:t>
            </a:r>
          </a:p>
          <a:p>
            <a:endParaRPr lang="en-GB" sz="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82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WAITING</a:t>
            </a:r>
            <a:r>
              <a:rPr lang="en-GB" sz="10000" b="1" dirty="0" smtClean="0"/>
              <a:t> SIGNAL</a:t>
            </a:r>
            <a:endParaRPr lang="en-GB" sz="1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76600" y="914400"/>
            <a:ext cx="952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AS</a:t>
            </a:r>
          </a:p>
          <a:p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81000" y="0"/>
            <a:ext cx="982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PERIOD</a:t>
            </a:r>
            <a:r>
              <a:rPr lang="en-GB" sz="10000" b="1" dirty="0" smtClean="0"/>
              <a:t> SIGNAL</a:t>
            </a:r>
            <a:endParaRPr lang="en-GB" sz="1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76600" y="914400"/>
            <a:ext cx="952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AS</a:t>
            </a:r>
          </a:p>
          <a:p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895600" y="838200"/>
            <a:ext cx="35814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  •••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CS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19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2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828800" y="0"/>
            <a:ext cx="982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FULL STOP</a:t>
            </a:r>
            <a:endParaRPr lang="en-GB" sz="1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0" y="1143000"/>
            <a:ext cx="9525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ĀĀĀ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228600" y="0"/>
            <a:ext cx="982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DECIMAL POINT</a:t>
            </a:r>
            <a:endParaRPr lang="en-GB" sz="1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67000" y="1143000"/>
            <a:ext cx="9525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ĀĀĀ</a:t>
            </a:r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895600" y="838200"/>
            <a:ext cx="464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•—•—•—</a:t>
            </a:r>
          </a:p>
          <a:p>
            <a:endParaRPr lang="en-GB" sz="5000" b="1" dirty="0" smtClean="0"/>
          </a:p>
        </p:txBody>
      </p:sp>
      <p:pic>
        <p:nvPicPr>
          <p:cNvPr id="9" name="AS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84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907839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066800" y="381000"/>
            <a:ext cx="9906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0" b="1" dirty="0" smtClean="0"/>
              <a:t>ENDING</a:t>
            </a:r>
            <a:endParaRPr lang="en-GB" sz="16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981200" y="-304800"/>
            <a:ext cx="5638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THE</a:t>
            </a:r>
            <a:endParaRPr lang="en-GB" sz="10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82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WAITING</a:t>
            </a:r>
            <a:r>
              <a:rPr lang="en-GB" sz="10000" b="1" dirty="0" smtClean="0"/>
              <a:t> SIGNAL</a:t>
            </a:r>
            <a:endParaRPr lang="en-GB" sz="1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76600" y="914400"/>
            <a:ext cx="952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AR</a:t>
            </a:r>
          </a:p>
          <a:p>
            <a:endParaRPr lang="en-GB" sz="15000" b="1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05200" y="1371600"/>
            <a:ext cx="1905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352800" y="1295400"/>
            <a:ext cx="464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•—•—•</a:t>
            </a:r>
          </a:p>
          <a:p>
            <a:endParaRPr lang="en-GB" sz="5000" b="1" dirty="0" smtClean="0"/>
          </a:p>
        </p:txBody>
      </p:sp>
      <p:pic>
        <p:nvPicPr>
          <p:cNvPr id="8" name="A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1336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84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838200" y="-261104"/>
            <a:ext cx="10210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ANSWERING</a:t>
            </a:r>
            <a:endParaRPr lang="en-GB" sz="11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429000" y="1371600"/>
            <a:ext cx="6019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TTTT, etc.</a:t>
            </a:r>
            <a:endParaRPr lang="en-GB" sz="11000" b="1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400" y="1676400"/>
            <a:ext cx="2667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828800" y="304800"/>
            <a:ext cx="982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RECEIVED</a:t>
            </a:r>
            <a:endParaRPr lang="en-GB" sz="10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733800" y="1219200"/>
            <a:ext cx="952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b="1" dirty="0" smtClean="0"/>
              <a:t>R</a:t>
            </a:r>
          </a:p>
          <a:p>
            <a:endParaRPr lang="en-GB" sz="15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352800" y="1295400"/>
            <a:ext cx="464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•—•—•</a:t>
            </a:r>
          </a:p>
          <a:p>
            <a:endParaRPr lang="en-GB" sz="5000" b="1" dirty="0" smtClean="0"/>
          </a:p>
        </p:txBody>
      </p:sp>
      <p:pic>
        <p:nvPicPr>
          <p:cNvPr id="6" name="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553200" y="3048000"/>
            <a:ext cx="304800" cy="30480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4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990600" y="3810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——————, etc.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8" name="TT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553200" y="2971800"/>
            <a:ext cx="304800" cy="30480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5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907839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57200" y="381000"/>
            <a:ext cx="9906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0" b="1" dirty="0" smtClean="0"/>
              <a:t>IDENTITY</a:t>
            </a:r>
            <a:endParaRPr lang="en-GB" sz="16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981200" y="-304800"/>
            <a:ext cx="5638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0" b="1" dirty="0" smtClean="0"/>
              <a:t>THE</a:t>
            </a:r>
            <a:endParaRPr lang="en-GB" sz="10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6858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From…</a:t>
            </a:r>
            <a:endParaRPr lang="en-GB" sz="11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533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0" b="1" dirty="0" smtClean="0"/>
              <a:t>DE [</a:t>
            </a:r>
            <a:r>
              <a:rPr lang="en-GB" sz="11000" b="1" dirty="0" err="1" smtClean="0"/>
              <a:t>trx</a:t>
            </a:r>
            <a:r>
              <a:rPr lang="en-GB" sz="11000" b="1" dirty="0" smtClean="0"/>
              <a:t>]</a:t>
            </a:r>
            <a:endParaRPr lang="en-GB" sz="11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4038600" cy="32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962400" cy="32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ages2.layoutsparks.com/1/82053/dolphin-blue-water-droplets-31000.gif"/>
          <p:cNvPicPr>
            <a:picLocks noChangeAspect="1" noChangeArrowheads="1" noCrop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-152400" y="5638800"/>
            <a:ext cx="9601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533400" y="533400"/>
            <a:ext cx="88392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0" b="1" dirty="0" smtClean="0"/>
              <a:t>—••  •   [identity </a:t>
            </a:r>
            <a:r>
              <a:rPr lang="en-GB" sz="7000" b="1" dirty="0" err="1" smtClean="0"/>
              <a:t>trx</a:t>
            </a:r>
            <a:r>
              <a:rPr lang="en-GB" sz="7000" b="1" dirty="0" smtClean="0"/>
              <a:t>]  </a:t>
            </a:r>
          </a:p>
          <a:p>
            <a:endParaRPr lang="en-GB" sz="5000" b="1" dirty="0" smtClean="0"/>
          </a:p>
          <a:p>
            <a:endParaRPr lang="en-GB" sz="5000" b="1" dirty="0" smtClean="0"/>
          </a:p>
        </p:txBody>
      </p:sp>
      <p:pic>
        <p:nvPicPr>
          <p:cNvPr id="10" name="D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6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178</Words>
  <Application>Microsoft Office PowerPoint</Application>
  <PresentationFormat>On-screen Show (4:3)</PresentationFormat>
  <Paragraphs>77</Paragraphs>
  <Slides>51</Slides>
  <Notes>0</Notes>
  <HiddenSlides>0</HiddenSlides>
  <MMClips>19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Craig</dc:creator>
  <cp:lastModifiedBy>Thomas Craig</cp:lastModifiedBy>
  <cp:revision>8</cp:revision>
  <dcterms:created xsi:type="dcterms:W3CDTF">2012-11-18T16:41:58Z</dcterms:created>
  <dcterms:modified xsi:type="dcterms:W3CDTF">2012-11-19T00:17:45Z</dcterms:modified>
</cp:coreProperties>
</file>