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672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E33A-8A66-4983-9D52-310E6D488E73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4AF-BF6A-489E-83B8-658C91AFF1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E33A-8A66-4983-9D52-310E6D488E73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4AF-BF6A-489E-83B8-658C91AFF1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E33A-8A66-4983-9D52-310E6D488E73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4AF-BF6A-489E-83B8-658C91AFF1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E33A-8A66-4983-9D52-310E6D488E73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4AF-BF6A-489E-83B8-658C91AFF1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E33A-8A66-4983-9D52-310E6D488E73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4AF-BF6A-489E-83B8-658C91AFF1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E33A-8A66-4983-9D52-310E6D488E73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4AF-BF6A-489E-83B8-658C91AFF1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E33A-8A66-4983-9D52-310E6D488E73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4AF-BF6A-489E-83B8-658C91AFF1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E33A-8A66-4983-9D52-310E6D488E73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4AF-BF6A-489E-83B8-658C91AFF1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E33A-8A66-4983-9D52-310E6D488E73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4AF-BF6A-489E-83B8-658C91AFF1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E33A-8A66-4983-9D52-310E6D488E73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4AF-BF6A-489E-83B8-658C91AFF1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E33A-8A66-4983-9D52-310E6D488E73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4AF-BF6A-489E-83B8-658C91AFF1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BE33A-8A66-4983-9D52-310E6D488E73}" type="datetimeFigureOut">
              <a:rPr lang="en-GB" smtClean="0"/>
              <a:t>19/11/2012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C44AF-BF6A-489E-83B8-658C91AFF1F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jproc.ca/rrp/rrp2/visual_tackline.jpg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9013" y="190500"/>
            <a:ext cx="9211187" cy="5354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Craig</dc:creator>
  <cp:lastModifiedBy>Thomas Craig</cp:lastModifiedBy>
  <cp:revision>1</cp:revision>
  <dcterms:created xsi:type="dcterms:W3CDTF">2012-11-18T16:39:49Z</dcterms:created>
  <dcterms:modified xsi:type="dcterms:W3CDTF">2012-11-18T16:41:51Z</dcterms:modified>
</cp:coreProperties>
</file>